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536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A651-14E5-B448-8F06-D2894A320A70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9DE2-6C2E-5845-A548-15C9AE72BC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206" t="3636" r="50047" b="48636"/>
          <a:stretch>
            <a:fillRect/>
          </a:stretch>
        </p:blipFill>
        <p:spPr>
          <a:xfrm>
            <a:off x="325275" y="681476"/>
            <a:ext cx="6215225" cy="5999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9626" t="3636" r="5047" b="48636"/>
          <a:stretch>
            <a:fillRect/>
          </a:stretch>
        </p:blipFill>
        <p:spPr>
          <a:xfrm>
            <a:off x="317501" y="963854"/>
            <a:ext cx="6337618" cy="6174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8785" t="50909" r="5047" b="909"/>
          <a:stretch>
            <a:fillRect/>
          </a:stretch>
        </p:blipFill>
        <p:spPr>
          <a:xfrm>
            <a:off x="283509" y="1131751"/>
            <a:ext cx="6350907" cy="61326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206" t="50909" r="50467" b="909"/>
          <a:stretch>
            <a:fillRect/>
          </a:stretch>
        </p:blipFill>
        <p:spPr>
          <a:xfrm>
            <a:off x="312569" y="1360394"/>
            <a:ext cx="6183611" cy="6081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University of Hawaii at Manoa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Joanna Philippoff</dc:creator>
  <cp:lastModifiedBy>Joanna Philippoff</cp:lastModifiedBy>
  <cp:revision>1</cp:revision>
  <dcterms:created xsi:type="dcterms:W3CDTF">2013-04-11T18:30:17Z</dcterms:created>
  <dcterms:modified xsi:type="dcterms:W3CDTF">2013-04-11T18:41:58Z</dcterms:modified>
</cp:coreProperties>
</file>