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1" d="100"/>
          <a:sy n="61" d="100"/>
        </p:scale>
        <p:origin x="-72" y="-3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74399-FC26-4EFE-9592-AD37CCC7A673}" type="datetimeFigureOut">
              <a:rPr lang="en-US" smtClean="0"/>
              <a:t>9/26/2012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094ED-6E79-4AD7-AD51-3114707EF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649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74399-FC26-4EFE-9592-AD37CCC7A673}" type="datetimeFigureOut">
              <a:rPr lang="en-US" smtClean="0"/>
              <a:t>9/26/2012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094ED-6E79-4AD7-AD51-3114707EF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690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74399-FC26-4EFE-9592-AD37CCC7A673}" type="datetimeFigureOut">
              <a:rPr lang="en-US" smtClean="0"/>
              <a:t>9/26/2012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094ED-6E79-4AD7-AD51-3114707EF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701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74399-FC26-4EFE-9592-AD37CCC7A673}" type="datetimeFigureOut">
              <a:rPr lang="en-US" smtClean="0"/>
              <a:t>9/26/2012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094ED-6E79-4AD7-AD51-3114707EF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722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74399-FC26-4EFE-9592-AD37CCC7A673}" type="datetimeFigureOut">
              <a:rPr lang="en-US" smtClean="0"/>
              <a:t>9/26/2012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094ED-6E79-4AD7-AD51-3114707EF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565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74399-FC26-4EFE-9592-AD37CCC7A673}" type="datetimeFigureOut">
              <a:rPr lang="en-US" smtClean="0"/>
              <a:t>9/26/2012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094ED-6E79-4AD7-AD51-3114707EF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472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74399-FC26-4EFE-9592-AD37CCC7A673}" type="datetimeFigureOut">
              <a:rPr lang="en-US" smtClean="0"/>
              <a:t>9/26/2012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094ED-6E79-4AD7-AD51-3114707EF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457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74399-FC26-4EFE-9592-AD37CCC7A673}" type="datetimeFigureOut">
              <a:rPr lang="en-US" smtClean="0"/>
              <a:t>9/26/2012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094ED-6E79-4AD7-AD51-3114707EF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926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74399-FC26-4EFE-9592-AD37CCC7A673}" type="datetimeFigureOut">
              <a:rPr lang="en-US" smtClean="0"/>
              <a:t>9/26/2012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094ED-6E79-4AD7-AD51-3114707EF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545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74399-FC26-4EFE-9592-AD37CCC7A673}" type="datetimeFigureOut">
              <a:rPr lang="en-US" smtClean="0"/>
              <a:t>9/26/2012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094ED-6E79-4AD7-AD51-3114707EF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769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74399-FC26-4EFE-9592-AD37CCC7A673}" type="datetimeFigureOut">
              <a:rPr lang="en-US" smtClean="0"/>
              <a:t>9/26/2012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094ED-6E79-4AD7-AD51-3114707EF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92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74399-FC26-4EFE-9592-AD37CCC7A673}" type="datetimeFigureOut">
              <a:rPr lang="en-US" smtClean="0"/>
              <a:t>9/26/2012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094ED-6E79-4AD7-AD51-3114707EF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289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wner\Desktop\Science\8th Science\Water\TSI Aquatics\TSI Practices of Scientists\Practices of Scientists.TSI Phase Diagram 001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74625" y="-911373"/>
            <a:ext cx="6858002" cy="868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29976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Owner</cp:lastModifiedBy>
  <cp:revision>1</cp:revision>
  <dcterms:created xsi:type="dcterms:W3CDTF">2012-09-27T08:19:21Z</dcterms:created>
  <dcterms:modified xsi:type="dcterms:W3CDTF">2012-09-27T08:25:52Z</dcterms:modified>
</cp:coreProperties>
</file>