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721FC-B0E0-41ED-B3E8-C64C364B4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1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DB9DA-FB96-4C0D-BE3E-605A3A1250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7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41E7D-E60A-49E1-B719-1F82C8E8D9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711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D792-FDF9-4EF2-9A04-32DC27D896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8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3D4F7-86CB-4B5A-92AE-0850EE3B4C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42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6F117-97BF-44D7-865B-8760B85F77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0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2C6BB-DFB9-47C3-8DFE-70D5A39B48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9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A498-1774-4C45-B5B7-2CD21765D7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09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188D1-23DA-4F8A-8056-B46D79102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99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7CC3D-02DD-4DDB-A7EF-CD16613C1F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1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A3F48-4DFB-49A8-ACB1-A6CB1B2091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2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87F7B-89CB-4F83-A2CE-3A50FECD8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9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CD761-F088-4728-8B20-359F2E1D7C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0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84D72-70A3-47F9-BAD4-276483BE13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1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16D561-387C-48EF-BE9B-E4A2A91EF05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Line 2"/>
          <p:cNvSpPr>
            <a:spLocks noChangeShapeType="1"/>
          </p:cNvSpPr>
          <p:nvPr/>
        </p:nvSpPr>
        <p:spPr bwMode="auto">
          <a:xfrm>
            <a:off x="8229600" y="0"/>
            <a:ext cx="0" cy="68070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b="1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</p:txBody>
      </p:sp>
      <p:sp>
        <p:nvSpPr>
          <p:cNvPr id="156675" name="Line 3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800" b="1">
              <a:solidFill>
                <a:srgbClr val="000000"/>
              </a:solidFill>
              <a:latin typeface="Maiandra GD" pitchFamily="34" charset="0"/>
              <a:cs typeface="Arial" pitchFamily="34" charset="0"/>
            </a:endParaRP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0" y="0"/>
            <a:ext cx="6324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Practices of Scientists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- </a:t>
            </a:r>
            <a:r>
              <a:rPr lang="en-US" sz="1200" dirty="0" smtClean="0">
                <a:solidFill>
                  <a:srgbClr val="000000"/>
                </a:solidFill>
              </a:rPr>
              <a:t>TSI Aquatics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-13855" y="300335"/>
            <a:ext cx="8243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Standard </a:t>
            </a:r>
            <a:r>
              <a:rPr lang="en-US" sz="1200" dirty="0">
                <a:solidFill>
                  <a:srgbClr val="000000"/>
                </a:solidFill>
              </a:rPr>
              <a:t>1: The Scientific Process: SCIENTIFIC INVESTIGATION: Discover, invent, and investigate using the skills necessary to engage in the scientific process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447800" y="762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b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1" y="705040"/>
            <a:ext cx="3657599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1)What do you </a:t>
            </a:r>
            <a:r>
              <a:rPr lang="en-US" sz="1200" dirty="0">
                <a:solidFill>
                  <a:srgbClr val="000000"/>
                </a:solidFill>
              </a:rPr>
              <a:t>T</a:t>
            </a:r>
            <a:r>
              <a:rPr lang="en-US" sz="1200" dirty="0" smtClean="0">
                <a:solidFill>
                  <a:srgbClr val="000000"/>
                </a:solidFill>
              </a:rPr>
              <a:t>HINK of when you hear “science”? </a:t>
            </a:r>
            <a:r>
              <a:rPr lang="en-US" sz="1200" b="0" dirty="0" smtClean="0">
                <a:solidFill>
                  <a:srgbClr val="000000"/>
                </a:solidFill>
              </a:rPr>
              <a:t>Write a short sentence to define “science”:</a:t>
            </a: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Combine your definition with partners’ definitions -  come up with a class definition of science :</a:t>
            </a:r>
            <a:endParaRPr lang="en-US" sz="1200" b="0" dirty="0" smtClean="0">
              <a:solidFill>
                <a:srgbClr val="000000"/>
              </a:solidFill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 </a:t>
            </a:r>
            <a:endParaRPr lang="en-US" sz="1200" b="0" dirty="0" smtClean="0">
              <a:solidFill>
                <a:srgbClr val="000000"/>
              </a:solidFill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" y="3936694"/>
            <a:ext cx="3657600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2) Do YOU know a scientist? List </a:t>
            </a:r>
            <a:r>
              <a:rPr lang="en-US" sz="1600" dirty="0" smtClean="0">
                <a:solidFill>
                  <a:srgbClr val="000000"/>
                </a:solidFill>
              </a:rPr>
              <a:t>3+ </a:t>
            </a:r>
            <a:r>
              <a:rPr lang="en-US" sz="1200" dirty="0" smtClean="0">
                <a:solidFill>
                  <a:srgbClr val="000000"/>
                </a:solidFill>
              </a:rPr>
              <a:t>scientists  – think hard of everybody who uses science!</a:t>
            </a: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2.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3.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4.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b="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657600" y="713088"/>
            <a:ext cx="4572000" cy="60939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3) Draw a picture of a typical scientist! 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Draw LOTS of details!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Label, label, label!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b="0" dirty="0">
                <a:solidFill>
                  <a:srgbClr val="000000"/>
                </a:solidFill>
              </a:rPr>
              <a:t>Use 4+ colors!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481" y="0"/>
            <a:ext cx="6399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Maiandra GD" pitchFamily="34" charset="0"/>
              </a:rPr>
              <a:t>Name: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Maiandra GD" pitchFamily="34" charset="0"/>
              </a:rPr>
              <a:t>Date: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err="1" smtClean="0">
                <a:solidFill>
                  <a:srgbClr val="000000"/>
                </a:solidFill>
                <a:latin typeface="Maiandra GD" pitchFamily="34" charset="0"/>
              </a:rPr>
              <a:t>Pd</a:t>
            </a:r>
            <a:r>
              <a:rPr lang="en-US" sz="1200" dirty="0" smtClean="0">
                <a:solidFill>
                  <a:srgbClr val="000000"/>
                </a:solidFill>
                <a:latin typeface="Maiandra GD" pitchFamily="34" charset="0"/>
              </a:rPr>
              <a:t>: </a:t>
            </a:r>
            <a:endParaRPr lang="en-US" sz="1200" dirty="0">
              <a:solidFill>
                <a:srgbClr val="000000"/>
              </a:solidFill>
              <a:latin typeface="Maiandra GD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229600" y="713088"/>
            <a:ext cx="914400" cy="60939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4) Write 5 words describing what you see in your partner’s drawing:</a:t>
            </a:r>
            <a:endParaRPr lang="en-US" sz="1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2.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3.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4.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5.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4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 animBg="1"/>
      <p:bldP spid="11" grpId="0" build="p" bldLvl="2" animBg="1"/>
      <p:bldP spid="13" grpId="0" build="p" bldLvl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447800" y="762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800" b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13858" y="-5417"/>
            <a:ext cx="4572000" cy="34163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5) Make a list of the words people used to describe the scientist pictures. Next to each word (or category of words) tally how many pictures had that word</a:t>
            </a:r>
            <a:r>
              <a:rPr lang="en-US" sz="1400" b="0" dirty="0" smtClean="0">
                <a:solidFill>
                  <a:srgbClr val="000000"/>
                </a:solidFill>
              </a:rPr>
              <a:t>:</a:t>
            </a:r>
            <a:endParaRPr lang="en-US" sz="14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3.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4.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5.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6.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7.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8.</a:t>
            </a:r>
            <a:endParaRPr lang="en-US" sz="1400" b="0" dirty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Which words were the most commonly used?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400" b="0" dirty="0" smtClean="0">
              <a:solidFill>
                <a:srgbClr val="000000"/>
              </a:solidFill>
            </a:endParaRP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What do the words tell you about the drawings?</a:t>
            </a:r>
            <a:endParaRPr lang="en-US" sz="12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551220" y="0"/>
            <a:ext cx="4572000" cy="34163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6) Make a class list of television shows &amp; movies about scientists.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4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Did the scientists you drew look anything like the television or movie scientists?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Do you think you are a scientist? Why or why not?</a:t>
            </a:r>
            <a:endParaRPr lang="en-US" sz="12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3857" y="3441680"/>
            <a:ext cx="4565071" cy="33547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7) Divide our list of words into or </a:t>
            </a:r>
            <a:r>
              <a:rPr lang="en-US" sz="1400" b="0" dirty="0" smtClean="0">
                <a:solidFill>
                  <a:srgbClr val="000000"/>
                </a:solidFill>
              </a:rPr>
              <a:t>:</a:t>
            </a:r>
            <a:endParaRPr lang="en-US" sz="1400" b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u="sng" dirty="0" smtClean="0">
                <a:solidFill>
                  <a:srgbClr val="000000"/>
                </a:solidFill>
              </a:rPr>
              <a:t>Discipline</a:t>
            </a:r>
            <a:r>
              <a:rPr lang="en-US" sz="1600" dirty="0" smtClean="0">
                <a:solidFill>
                  <a:srgbClr val="000000"/>
                </a:solidFill>
              </a:rPr>
              <a:t> - </a:t>
            </a:r>
            <a:r>
              <a:rPr lang="en-US" sz="1200" i="1" dirty="0" smtClean="0">
                <a:solidFill>
                  <a:srgbClr val="000000"/>
                </a:solidFill>
              </a:rPr>
              <a:t>VERBS that show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</a:rPr>
              <a:t>b</a:t>
            </a:r>
            <a:r>
              <a:rPr lang="en-US" sz="1200" i="1" dirty="0" smtClean="0">
                <a:solidFill>
                  <a:srgbClr val="000000"/>
                </a:solidFill>
              </a:rPr>
              <a:t>ehaviors &amp; beliefs: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3.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4.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5.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6.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7.</a:t>
            </a:r>
            <a:endParaRPr lang="en-US" sz="14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572000" y="3441680"/>
            <a:ext cx="4572000" cy="33547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Maiandra GD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8) Use the TSI Demeanors list and our class list to make a code of behaviors to hold yourself &amp; your classmates to when  designing &amp; performing scientific inquiries!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28600" indent="-2286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9) Put a star (        ) next to the behavior you think is important to focus on this semester.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5220" y="3657600"/>
            <a:ext cx="230678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u="sng" dirty="0" smtClean="0">
                <a:solidFill>
                  <a:srgbClr val="000000"/>
                </a:solidFill>
                <a:latin typeface="Maiandra GD" pitchFamily="34" charset="0"/>
              </a:rPr>
              <a:t>Demeanor</a:t>
            </a:r>
            <a:r>
              <a:rPr lang="en-US" sz="1600" b="1" dirty="0" smtClean="0">
                <a:solidFill>
                  <a:srgbClr val="000000"/>
                </a:solidFill>
                <a:latin typeface="Maiandra GD" pitchFamily="34" charset="0"/>
              </a:rPr>
              <a:t> – </a:t>
            </a:r>
            <a:r>
              <a:rPr lang="en-US" sz="1200" b="1" i="1" dirty="0" smtClean="0">
                <a:solidFill>
                  <a:srgbClr val="000000"/>
                </a:solidFill>
                <a:latin typeface="Maiandra GD" pitchFamily="34" charset="0"/>
              </a:rPr>
              <a:t>ADVERBS that show how a behavior should or could happen: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u="sng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1.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2</a:t>
            </a: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3</a:t>
            </a: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4</a:t>
            </a: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5</a:t>
            </a: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6</a:t>
            </a:r>
            <a:r>
              <a:rPr lang="en-US" sz="1400" b="1" dirty="0" smtClean="0">
                <a:solidFill>
                  <a:srgbClr val="000000"/>
                </a:solidFill>
                <a:latin typeface="Maiandra GD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000000"/>
              </a:solidFill>
              <a:latin typeface="Maiandra GD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Maiandra GD" pitchFamily="34" charset="0"/>
              </a:rPr>
              <a:t>7.</a:t>
            </a:r>
            <a:endParaRPr lang="en-US" sz="1400" b="1" dirty="0">
              <a:solidFill>
                <a:srgbClr val="000000"/>
              </a:solidFill>
              <a:latin typeface="Maiandra G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1" t="3473" r="13517" b="4427"/>
          <a:stretch/>
        </p:blipFill>
        <p:spPr bwMode="auto">
          <a:xfrm>
            <a:off x="5638800" y="6248400"/>
            <a:ext cx="311696" cy="29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406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0" grpId="0" uiExpand="1" build="p" bldLvl="2" animBg="1"/>
      <p:bldP spid="11" grpId="0" build="p" bldLvl="2" animBg="1"/>
      <p:bldP spid="12" grpId="0" uiExpand="1" build="p" bldLvl="2" animBg="1"/>
      <p:bldP spid="14" grpId="0" animBg="1"/>
      <p:bldP spid="3" grpId="0" uiExpand="1" build="p" bldLvl="5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aiandra G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aiandra GD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392</Words>
  <Application>Microsoft Office PowerPoint</Application>
  <PresentationFormat>On-screen Show (4:3)</PresentationFormat>
  <Paragraphs>155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24</cp:revision>
  <cp:lastPrinted>2012-09-24T08:32:01Z</cp:lastPrinted>
  <dcterms:created xsi:type="dcterms:W3CDTF">2012-09-23T20:08:44Z</dcterms:created>
  <dcterms:modified xsi:type="dcterms:W3CDTF">2012-09-24T08:34:17Z</dcterms:modified>
</cp:coreProperties>
</file>