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287-815A-439A-AAFF-9AA3F984FAA8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127-D1E3-4EE4-A2BC-51DC115A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8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287-815A-439A-AAFF-9AA3F984FAA8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127-D1E3-4EE4-A2BC-51DC115A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287-815A-439A-AAFF-9AA3F984FAA8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127-D1E3-4EE4-A2BC-51DC115A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287-815A-439A-AAFF-9AA3F984FAA8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127-D1E3-4EE4-A2BC-51DC115A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2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287-815A-439A-AAFF-9AA3F984FAA8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127-D1E3-4EE4-A2BC-51DC115A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1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287-815A-439A-AAFF-9AA3F984FAA8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127-D1E3-4EE4-A2BC-51DC115A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8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287-815A-439A-AAFF-9AA3F984FAA8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127-D1E3-4EE4-A2BC-51DC115A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8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287-815A-439A-AAFF-9AA3F984FAA8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127-D1E3-4EE4-A2BC-51DC115A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2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287-815A-439A-AAFF-9AA3F984FAA8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127-D1E3-4EE4-A2BC-51DC115A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2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287-815A-439A-AAFF-9AA3F984FAA8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127-D1E3-4EE4-A2BC-51DC115A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5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287-815A-439A-AAFF-9AA3F984FAA8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127-D1E3-4EE4-A2BC-51DC115A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8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16287-815A-439A-AAFF-9AA3F984FAA8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F127-D1E3-4EE4-A2BC-51DC115A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9198" y="-1142998"/>
            <a:ext cx="6705601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601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</cp:revision>
  <dcterms:created xsi:type="dcterms:W3CDTF">2012-10-14T05:09:54Z</dcterms:created>
  <dcterms:modified xsi:type="dcterms:W3CDTF">2012-10-14T05:13:26Z</dcterms:modified>
</cp:coreProperties>
</file>