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603D1A-A05F-D744-9651-669D51F4C156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8766AD3-1888-2B4C-B67E-BD799CD1CD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the Story of a Moth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in Old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4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Peppered Moth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44" y="1662585"/>
            <a:ext cx="3302000" cy="219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297" y="1662585"/>
            <a:ext cx="33020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normal, clean England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19" y="1692048"/>
            <a:ext cx="7355324" cy="458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6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57" y="121022"/>
            <a:ext cx="3313959" cy="3007022"/>
          </a:xfrm>
        </p:spPr>
        <p:txBody>
          <a:bodyPr>
            <a:normAutofit/>
          </a:bodyPr>
          <a:lstStyle/>
          <a:p>
            <a:r>
              <a:rPr lang="en-US" dirty="0" smtClean="0"/>
              <a:t>In polluted England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628" y="434456"/>
            <a:ext cx="4671658" cy="586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predict: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When England solved it’s air pollution, the peppered moth population changed again.</a:t>
            </a:r>
            <a:endParaRPr lang="en-US" sz="3400" dirty="0"/>
          </a:p>
          <a:p>
            <a:r>
              <a:rPr lang="en-US" sz="3400" dirty="0" smtClean="0"/>
              <a:t>How did it change?</a:t>
            </a:r>
            <a:endParaRPr lang="en-US" sz="3400" dirty="0"/>
          </a:p>
          <a:p>
            <a:r>
              <a:rPr lang="en-US" sz="3400" dirty="0" smtClean="0"/>
              <a:t>Why?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38773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6</TotalTime>
  <Words>46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This is the Story of a Moth</vt:lpstr>
      <vt:lpstr>The Peppered Moth</vt:lpstr>
      <vt:lpstr>In normal, clean England</vt:lpstr>
      <vt:lpstr>In polluted England</vt:lpstr>
      <vt:lpstr>You predict: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Bobrowski</dc:creator>
  <cp:lastModifiedBy>Dan Bobrowski</cp:lastModifiedBy>
  <cp:revision>2</cp:revision>
  <dcterms:created xsi:type="dcterms:W3CDTF">2013-01-31T21:16:25Z</dcterms:created>
  <dcterms:modified xsi:type="dcterms:W3CDTF">2013-03-05T17:32:28Z</dcterms:modified>
</cp:coreProperties>
</file>